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5203150" cy="36004500"/>
  <p:notesSz cx="6858000" cy="9144000"/>
  <p:defaultTextStyle>
    <a:defPPr>
      <a:defRPr lang="pl-PL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51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62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0362545" y="7567613"/>
            <a:ext cx="15629453" cy="1612868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74184" y="7567613"/>
            <a:ext cx="46468308" cy="1612868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27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5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21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74184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943117" y="44105513"/>
            <a:ext cx="31048881" cy="124748925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62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6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03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13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01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78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2601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A126D-39B7-4B46-995B-A2B04D8F6883}" type="datetimeFigureOut">
              <a:rPr lang="pl-PL" smtClean="0"/>
              <a:t>18.03.2024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86F7-802B-44B5-9F94-E201DC8540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2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161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Zakrzewska</dc:creator>
  <cp:lastModifiedBy>Klaudia Zakrzewska</cp:lastModifiedBy>
  <cp:revision>4</cp:revision>
  <dcterms:created xsi:type="dcterms:W3CDTF">2024-01-22T12:21:37Z</dcterms:created>
  <dcterms:modified xsi:type="dcterms:W3CDTF">2024-03-18T08:32:55Z</dcterms:modified>
</cp:coreProperties>
</file>