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pl-PL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562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227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5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21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62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03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13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01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78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A126D-39B7-4B46-995B-A2B04D8F6883}" type="datetimeFigureOut">
              <a:rPr lang="pl-PL" smtClean="0"/>
              <a:t>18.03.2024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86F7-802B-44B5-9F94-E201DC854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27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161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 Zakrzewska</dc:creator>
  <cp:lastModifiedBy>Klaudia Zakrzewska</cp:lastModifiedBy>
  <cp:revision>3</cp:revision>
  <dcterms:created xsi:type="dcterms:W3CDTF">2024-01-22T12:21:37Z</dcterms:created>
  <dcterms:modified xsi:type="dcterms:W3CDTF">2024-03-18T08:31:52Z</dcterms:modified>
</cp:coreProperties>
</file>