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157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416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036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436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36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67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87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62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882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691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68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926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1504D-05F1-43A5-A41A-FDF040EFCFD5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C45E-8C4F-420D-8A8D-A218239034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500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" y="0"/>
            <a:ext cx="913218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"/>
            <a:ext cx="9144000" cy="5142895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539552" y="1923678"/>
            <a:ext cx="79208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err="1" smtClean="0">
                <a:solidFill>
                  <a:srgbClr val="3256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pl-PL" sz="2400" b="1" dirty="0">
              <a:solidFill>
                <a:srgbClr val="3256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3779912" y="3716194"/>
            <a:ext cx="47525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3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endParaRPr lang="pl-PL" sz="1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904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6851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2</Words>
  <Application>Microsoft Office PowerPoint</Application>
  <PresentationFormat>Pokaz na ekranie (16:9)</PresentationFormat>
  <Paragraphs>2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Company>workgroup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Klaudia Zakrzewska</dc:creator>
  <cp:lastModifiedBy>Klaudia Zakrzewska</cp:lastModifiedBy>
  <cp:revision>4</cp:revision>
  <dcterms:created xsi:type="dcterms:W3CDTF">2024-02-23T10:17:43Z</dcterms:created>
  <dcterms:modified xsi:type="dcterms:W3CDTF">2024-06-09T19:27:08Z</dcterms:modified>
</cp:coreProperties>
</file>