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57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16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36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6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36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67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87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62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82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9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68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26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504D-05F1-43A5-A41A-FDF040EFCFD5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00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" y="0"/>
            <a:ext cx="913218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"/>
            <a:ext cx="9144000" cy="514289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539552" y="1923678"/>
            <a:ext cx="79208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 smtClean="0">
                <a:solidFill>
                  <a:srgbClr val="3256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l-PL" sz="2400" b="1" dirty="0">
              <a:solidFill>
                <a:srgbClr val="3256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779912" y="3716194"/>
            <a:ext cx="47525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3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pl-PL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0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685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</Words>
  <Application>Microsoft Office PowerPoint</Application>
  <PresentationFormat>Pokaz na ekranie (16:9)</PresentationFormat>
  <Paragraphs>2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Company>workgroup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Klaudia Zakrzewska</dc:creator>
  <cp:lastModifiedBy>Klaudia Zakrzewska</cp:lastModifiedBy>
  <cp:revision>4</cp:revision>
  <dcterms:created xsi:type="dcterms:W3CDTF">2024-02-23T10:17:43Z</dcterms:created>
  <dcterms:modified xsi:type="dcterms:W3CDTF">2024-06-09T19:27:08Z</dcterms:modified>
</cp:coreProperties>
</file>